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4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0B6B-963E-45AD-B18D-9DA3469D83C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1BEE-A6B4-49DE-8859-2A55F155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3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D2A0D-6B45-4215-8A49-D14849101A6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6A182-AF03-4CC8-94DC-C0726DF52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A182-AF03-4CC8-94DC-C0726DF52A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626-6EB7-4D9A-AD4A-B54D1684CAD1}" type="datetime1">
              <a:rPr lang="en-US" smtClean="0"/>
              <a:t>11/22/2016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solidFill>
                  <a:schemeClr val="accent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8602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2EDF-E99E-4C68-AFCB-7A835B309D6D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0336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5F-A551-4C69-800A-8CFFA2306A88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35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A36-10EA-4DE5-9251-C62AA44714D2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015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A85-13CC-45EA-B1A6-5B8E77AB646B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2633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1815-F531-4787-BA2A-626422C133AD}" type="datetime1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838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885B-3C5C-43BB-9862-47948E5DF551}" type="datetime1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18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B6AF-AB61-4D8E-B7B7-705C5ACEBBCC}" type="datetime1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320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EC9A-B094-4092-8061-75D86CB34931}" type="datetime1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EED-2323-4359-853E-316DF6600362}" type="datetime1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1">
                <a:ln w="6350"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750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2DF-F1FD-4724-A563-92BADFC82ECC}" type="datetime1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>
              <a:lumMod val="20000"/>
              <a:lumOff val="80000"/>
            </a:schemeClr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446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20E2CF-D74B-4B51-899A-DCEA821C90C7}" type="datetime1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4263969" y="1960564"/>
            <a:ext cx="3762431" cy="4821237"/>
            <a:chOff x="1365" y="355"/>
            <a:chExt cx="3024" cy="3875"/>
          </a:xfrm>
          <a:solidFill>
            <a:schemeClr val="bg2">
              <a:lumMod val="50000"/>
              <a:alpha val="20000"/>
            </a:schemeClr>
          </a:solidFill>
        </p:grpSpPr>
        <p:sp>
          <p:nvSpPr>
            <p:cNvPr id="25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5621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2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bg2"/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bg2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bg2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bg2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bg2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HealthOneUserGroup" TargetMode="External"/><Relationship Id="rId2" Type="http://schemas.openxmlformats.org/officeDocument/2006/relationships/hyperlink" Target="http://hiug.i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joyce@iol.i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HealthOne</a:t>
            </a:r>
            <a:r>
              <a:rPr lang="en-US" dirty="0"/>
              <a:t> AGM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FINding</a:t>
            </a:r>
            <a:r>
              <a:rPr lang="en-US" sz="6000" dirty="0"/>
              <a:t> things in health one</a:t>
            </a:r>
          </a:p>
        </p:txBody>
      </p:sp>
    </p:spTree>
    <p:extLst>
      <p:ext uri="{BB962C8B-B14F-4D97-AF65-F5344CB8AC3E}">
        <p14:creationId xmlns:p14="http://schemas.microsoft.com/office/powerpoint/2010/main" val="129764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Help!</a:t>
            </a:r>
          </a:p>
          <a:p>
            <a:pPr lvl="1"/>
            <a:r>
              <a:rPr lang="en-US" sz="3600" dirty="0"/>
              <a:t>The Patient File</a:t>
            </a:r>
          </a:p>
          <a:p>
            <a:pPr lvl="2"/>
            <a:r>
              <a:rPr lang="en-US" sz="3200" dirty="0"/>
              <a:t>Patient Selector</a:t>
            </a:r>
          </a:p>
          <a:p>
            <a:pPr lvl="3"/>
            <a:r>
              <a:rPr lang="en-US" sz="2400" dirty="0"/>
              <a:t>Patient Populations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session</a:t>
            </a:r>
          </a:p>
        </p:txBody>
      </p:sp>
    </p:spTree>
    <p:extLst>
      <p:ext uri="{BB962C8B-B14F-4D97-AF65-F5344CB8AC3E}">
        <p14:creationId xmlns:p14="http://schemas.microsoft.com/office/powerpoint/2010/main" val="43551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Manual</a:t>
            </a:r>
            <a:br>
              <a:rPr lang="en-IE" dirty="0"/>
            </a:br>
            <a:endParaRPr lang="en-IE" dirty="0"/>
          </a:p>
          <a:p>
            <a:r>
              <a:rPr lang="en-IE" dirty="0"/>
              <a:t>HIUG website</a:t>
            </a:r>
            <a:br>
              <a:rPr lang="en-IE" dirty="0"/>
            </a:br>
            <a:r>
              <a:rPr lang="en-IE" dirty="0">
                <a:hlinkClick r:id="rId2"/>
              </a:rPr>
              <a:t>http://hiug.ie/</a:t>
            </a:r>
            <a:endParaRPr lang="en-IE" dirty="0"/>
          </a:p>
          <a:p>
            <a:r>
              <a:rPr lang="en-IE" dirty="0" err="1"/>
              <a:t>Healthoneusergroup</a:t>
            </a:r>
            <a:r>
              <a:rPr lang="en-IE" dirty="0"/>
              <a:t> You Tube Channel</a:t>
            </a:r>
            <a:br>
              <a:rPr lang="en-IE" dirty="0"/>
            </a:br>
            <a:r>
              <a:rPr lang="en-IE" dirty="0">
                <a:hlinkClick r:id="rId3"/>
              </a:rPr>
              <a:t>https://www.youtube.com/user/HealthOneUserGroup</a:t>
            </a:r>
            <a:endParaRPr lang="en-IE" dirty="0"/>
          </a:p>
          <a:p>
            <a:r>
              <a:rPr lang="en-IE" dirty="0"/>
              <a:t>User Group Forum</a:t>
            </a:r>
            <a:br>
              <a:rPr lang="en-IE" dirty="0"/>
            </a:br>
            <a:r>
              <a:rPr lang="en-IE" dirty="0">
                <a:hlinkClick r:id="rId4"/>
              </a:rPr>
              <a:t>mailto:mjoyce@iol.ie</a:t>
            </a:r>
            <a:endParaRPr lang="en-IE" dirty="0"/>
          </a:p>
          <a:p>
            <a:r>
              <a:rPr lang="en-IE" dirty="0" err="1"/>
              <a:t>Clanwilliam</a:t>
            </a:r>
            <a:r>
              <a:rPr lang="en-IE" dirty="0"/>
              <a:t> Support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Help!</a:t>
            </a:r>
          </a:p>
        </p:txBody>
      </p:sp>
    </p:spTree>
    <p:extLst>
      <p:ext uri="{BB962C8B-B14F-4D97-AF65-F5344CB8AC3E}">
        <p14:creationId xmlns:p14="http://schemas.microsoft.com/office/powerpoint/2010/main" val="207818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4856" y="1725977"/>
            <a:ext cx="5228814" cy="40784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do we find things in Health One?</a:t>
            </a:r>
          </a:p>
        </p:txBody>
      </p:sp>
    </p:spTree>
    <p:extLst>
      <p:ext uri="{BB962C8B-B14F-4D97-AF65-F5344CB8AC3E}">
        <p14:creationId xmlns:p14="http://schemas.microsoft.com/office/powerpoint/2010/main" val="298882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73" b="1773"/>
          <a:stretch>
            <a:fillRect/>
          </a:stretch>
        </p:blipFill>
        <p:spPr>
          <a:xfrm>
            <a:off x="2438400" y="1320800"/>
            <a:ext cx="7315200" cy="529272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118674"/>
          </a:xfrm>
        </p:spPr>
        <p:txBody>
          <a:bodyPr>
            <a:normAutofit fontScale="25000" lnSpcReduction="20000"/>
          </a:bodyPr>
          <a:lstStyle/>
          <a:p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200" dirty="0"/>
              <a:t>The Individual HCR</a:t>
            </a:r>
          </a:p>
        </p:txBody>
      </p:sp>
    </p:spTree>
    <p:extLst>
      <p:ext uri="{BB962C8B-B14F-4D97-AF65-F5344CB8AC3E}">
        <p14:creationId xmlns:p14="http://schemas.microsoft.com/office/powerpoint/2010/main" val="29288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cal design templat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cal design template" id="{BE883315-6697-4975-AEB2-5905098383C4}" vid="{D3CC9EF4-996F-4232-B765-B82F773B7949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0AC149-8447-4BE5-88C7-DBE24EA73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presentation design slides</Template>
  <TotalTime>0</TotalTime>
  <Words>36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Wingdings</vt:lpstr>
      <vt:lpstr>Wingdings 2</vt:lpstr>
      <vt:lpstr>Wingdings 3</vt:lpstr>
      <vt:lpstr>Medical design template</vt:lpstr>
      <vt:lpstr>FINding things in health one</vt:lpstr>
      <vt:lpstr>Today’s session</vt:lpstr>
      <vt:lpstr>Help!</vt:lpstr>
      <vt:lpstr>How do we find things in Health One?</vt:lpstr>
      <vt:lpstr>The Individual HCR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2016-10-31T08:36:29Z</dcterms:created>
  <dcterms:modified xsi:type="dcterms:W3CDTF">2016-11-22T22:36:34Z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TC034605299991</vt:lpwstr>
  </property>
</Properties>
</file>